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79839-EDE8-43E0-8DB7-926B892805F1}" type="datetimeFigureOut">
              <a:rPr lang="en-US" smtClean="0"/>
              <a:pPr/>
              <a:t>6/14/2021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2441C-1452-49C9-B80A-2EFE14C325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5829300" cy="1960033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Bernard MT Condensed" pitchFamily="18" charset="0"/>
              </a:rPr>
              <a:t>ESY DOCUMENTATION</a:t>
            </a:r>
            <a:br>
              <a:rPr lang="en-US" sz="5400" dirty="0" smtClean="0">
                <a:latin typeface="Bernard MT Condensed" pitchFamily="18" charset="0"/>
              </a:rPr>
            </a:br>
            <a:r>
              <a:rPr lang="en-US" sz="5400" smtClean="0">
                <a:latin typeface="Bernard MT Condensed" pitchFamily="18" charset="0"/>
              </a:rPr>
              <a:t>SY </a:t>
            </a:r>
            <a:r>
              <a:rPr lang="en-US" sz="5400" smtClean="0">
                <a:latin typeface="Bernard MT Condensed" pitchFamily="18" charset="0"/>
              </a:rPr>
              <a:t>2021-2022</a:t>
            </a:r>
            <a:endParaRPr lang="en-US" sz="5400" dirty="0">
              <a:latin typeface="Bernard MT Condense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6096000" cy="8305800"/>
          </a:xfrm>
          <a:prstGeom prst="rect">
            <a:avLst/>
          </a:prstGeom>
          <a:noFill/>
          <a:ln w="476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50510"/>
            <a:ext cx="54864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PLEASE USE THIS AS THE COVER SHEET FOR YOUR ESY DOCUMENTATION PACKET. </a:t>
            </a:r>
          </a:p>
          <a:p>
            <a:r>
              <a:rPr lang="en-US" sz="1200" b="1" dirty="0" smtClean="0"/>
              <a:t> CHECK APPLICABLE DOCUMENTS BELOW. </a:t>
            </a:r>
            <a:r>
              <a:rPr lang="en-US" sz="900" b="1" i="1" dirty="0" smtClean="0"/>
              <a:t> (*  please staple together)</a:t>
            </a:r>
            <a:endParaRPr lang="en-US" sz="1200" b="1" i="1" dirty="0" smtClean="0"/>
          </a:p>
          <a:p>
            <a:endParaRPr lang="en-US" sz="1100" dirty="0"/>
          </a:p>
          <a:p>
            <a:r>
              <a:rPr lang="en-US" sz="1100" dirty="0" smtClean="0"/>
              <a:t>___ ESYP Due Process Checklist</a:t>
            </a:r>
          </a:p>
          <a:p>
            <a:r>
              <a:rPr lang="en-US" sz="1100" dirty="0" smtClean="0"/>
              <a:t>___ R&amp;R Documentation Form</a:t>
            </a:r>
          </a:p>
          <a:p>
            <a:r>
              <a:rPr lang="en-US" sz="1100" dirty="0" smtClean="0"/>
              <a:t>___ CPI Documentation Form</a:t>
            </a:r>
          </a:p>
          <a:p>
            <a:r>
              <a:rPr lang="en-US" sz="1100" dirty="0" smtClean="0"/>
              <a:t>___ Employment Documentation Form</a:t>
            </a:r>
          </a:p>
          <a:p>
            <a:r>
              <a:rPr lang="en-US" sz="1100" dirty="0" smtClean="0"/>
              <a:t>___ Transition from Early Steps to Preschool Documentation Form</a:t>
            </a:r>
          </a:p>
          <a:p>
            <a:r>
              <a:rPr lang="en-US" sz="1100" dirty="0" smtClean="0"/>
              <a:t>___ Transition to Post School Outcomes Documentation Form</a:t>
            </a:r>
          </a:p>
          <a:p>
            <a:r>
              <a:rPr lang="en-US" sz="1100" dirty="0" smtClean="0"/>
              <a:t>___ Excessive Absences Documentation Form</a:t>
            </a:r>
          </a:p>
          <a:p>
            <a:r>
              <a:rPr lang="en-US" sz="1100" dirty="0" smtClean="0"/>
              <a:t>___ ESYS Criteria Documentation From  </a:t>
            </a:r>
          </a:p>
          <a:p>
            <a:r>
              <a:rPr lang="en-US" sz="1100" dirty="0"/>
              <a:t> </a:t>
            </a:r>
            <a:r>
              <a:rPr lang="en-US" sz="1100" dirty="0" smtClean="0"/>
              <a:t>       </a:t>
            </a:r>
            <a:r>
              <a:rPr lang="en-US" sz="1050" i="1" dirty="0" smtClean="0"/>
              <a:t>( With justification statement at the back as to whether they are eligible or not eligible for </a:t>
            </a:r>
          </a:p>
          <a:p>
            <a:r>
              <a:rPr lang="en-US" sz="1050" i="1" dirty="0"/>
              <a:t> </a:t>
            </a:r>
            <a:r>
              <a:rPr lang="en-US" sz="1050" i="1" dirty="0" smtClean="0"/>
              <a:t>           ESYS.  ALL team members must sign this statement!)</a:t>
            </a:r>
          </a:p>
          <a:p>
            <a:r>
              <a:rPr lang="en-US" sz="1100" dirty="0" smtClean="0"/>
              <a:t>___ Letter of Ineligibility </a:t>
            </a:r>
            <a:br>
              <a:rPr lang="en-US" sz="1100" dirty="0" smtClean="0"/>
            </a:br>
            <a:r>
              <a:rPr lang="en-US" sz="1100" dirty="0" smtClean="0"/>
              <a:t>___ Letter of Eligibility </a:t>
            </a:r>
            <a:endParaRPr lang="en-US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51054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Student’s Name: ______________________________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107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Bernard MT Condensed</vt:lpstr>
      <vt:lpstr>Calibri</vt:lpstr>
      <vt:lpstr>Office Theme</vt:lpstr>
      <vt:lpstr>ESY DOCUMENTATION SY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ESY DOCUMENTATION SY 2011-2012</dc:title>
  <dc:creator>Teresa Merritt</dc:creator>
  <cp:lastModifiedBy>misty.rea</cp:lastModifiedBy>
  <cp:revision>12</cp:revision>
  <cp:lastPrinted>2018-10-25T12:57:09Z</cp:lastPrinted>
  <dcterms:created xsi:type="dcterms:W3CDTF">2012-02-14T16:27:04Z</dcterms:created>
  <dcterms:modified xsi:type="dcterms:W3CDTF">2021-06-14T17:10:38Z</dcterms:modified>
</cp:coreProperties>
</file>